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3" roundtripDataSignature="AMtx7mjFbKEAGtekQ1OLrtqdt8Hbkj6Z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customschemas.google.com/relationships/presentationmetadata" Target="meta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See my black annotation to see the borders of that recategorization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Remember this is an inside out wound. The difference between </a:t>
            </a:r>
            <a:r>
              <a:rPr lang="en-SG"/>
              <a:t>the</a:t>
            </a:r>
            <a:r>
              <a:rPr lang="en-SG"/>
              <a:t> granulation and epithelization is minimal and more to do with the moisture level and texture.</a:t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42716471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You are missing healthy </a:t>
            </a:r>
            <a:endParaRPr/>
          </a:p>
        </p:txBody>
      </p:sp>
      <p:sp>
        <p:nvSpPr>
          <p:cNvPr id="112" name="Google Shape;112;gc427164711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708b7001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708b700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708b7001b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708b7001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98cfba17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98cfba1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98cfba177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98cfba17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938" y="1178763"/>
            <a:ext cx="8554127" cy="450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1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Wound Img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 txBox="1"/>
          <p:nvPr/>
        </p:nvSpPr>
        <p:spPr>
          <a:xfrm>
            <a:off x="4117687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Latest</a:t>
            </a: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Annotation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8235377" y="0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Mask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8235324" y="5934675"/>
            <a:ext cx="395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b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Wound Location: Foot</a:t>
            </a:r>
            <a:b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Wound Type: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525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5">
            <a:alphaModFix/>
          </a:blip>
          <a:srcRect b="0" l="278" r="268" t="0"/>
          <a:stretch/>
        </p:blipFill>
        <p:spPr>
          <a:xfrm>
            <a:off x="4117762" y="1439779"/>
            <a:ext cx="3956551" cy="397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202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/>
        </p:nvSpPr>
        <p:spPr>
          <a:xfrm>
            <a:off x="6820275" y="3256525"/>
            <a:ext cx="46371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Calibri"/>
                <a:ea typeface="Calibri"/>
                <a:cs typeface="Calibri"/>
                <a:sym typeface="Calibri"/>
              </a:rPr>
              <a:t>not sure if this area is considered granulation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6820275" y="5089550"/>
            <a:ext cx="49011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Calibri"/>
                <a:ea typeface="Calibri"/>
                <a:cs typeface="Calibri"/>
                <a:sym typeface="Calibri"/>
              </a:rPr>
              <a:t>not sure if this area is considered unhealthy skin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p3"/>
          <p:cNvCxnSpPr/>
          <p:nvPr/>
        </p:nvCxnSpPr>
        <p:spPr>
          <a:xfrm flipH="1">
            <a:off x="6375200" y="3577375"/>
            <a:ext cx="598200" cy="13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3"/>
          <p:cNvCxnSpPr/>
          <p:nvPr/>
        </p:nvCxnSpPr>
        <p:spPr>
          <a:xfrm rot="10800000">
            <a:off x="3651500" y="5410550"/>
            <a:ext cx="3321900" cy="1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3"/>
          <p:cNvSpPr txBox="1"/>
          <p:nvPr/>
        </p:nvSpPr>
        <p:spPr>
          <a:xfrm>
            <a:off x="7230725" y="3857625"/>
            <a:ext cx="44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it is actually healthy granulation</a:t>
            </a:r>
            <a:endParaRPr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" name="Google Shape;106;p3"/>
          <p:cNvCxnSpPr/>
          <p:nvPr/>
        </p:nvCxnSpPr>
        <p:spPr>
          <a:xfrm flipH="1" rot="10800000">
            <a:off x="4957150" y="1807675"/>
            <a:ext cx="74400" cy="1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3"/>
          <p:cNvSpPr/>
          <p:nvPr/>
        </p:nvSpPr>
        <p:spPr>
          <a:xfrm>
            <a:off x="4938500" y="1807316"/>
            <a:ext cx="1702250" cy="3397500"/>
          </a:xfrm>
          <a:custGeom>
            <a:rect b="b" l="l" r="r" t="t"/>
            <a:pathLst>
              <a:path extrusionOk="0" h="135900" w="68090">
                <a:moveTo>
                  <a:pt x="13418" y="2250"/>
                </a:moveTo>
                <a:cubicBezTo>
                  <a:pt x="8776" y="2250"/>
                  <a:pt x="0" y="1336"/>
                  <a:pt x="0" y="5978"/>
                </a:cubicBezTo>
                <a:cubicBezTo>
                  <a:pt x="0" y="10600"/>
                  <a:pt x="6798" y="12714"/>
                  <a:pt x="11182" y="14177"/>
                </a:cubicBezTo>
                <a:cubicBezTo>
                  <a:pt x="18034" y="16463"/>
                  <a:pt x="23575" y="22331"/>
                  <a:pt x="27581" y="28341"/>
                </a:cubicBezTo>
                <a:cubicBezTo>
                  <a:pt x="29257" y="30856"/>
                  <a:pt x="28338" y="34354"/>
                  <a:pt x="29072" y="37286"/>
                </a:cubicBezTo>
                <a:cubicBezTo>
                  <a:pt x="30886" y="44538"/>
                  <a:pt x="33221" y="51652"/>
                  <a:pt x="35036" y="58904"/>
                </a:cubicBezTo>
                <a:cubicBezTo>
                  <a:pt x="39100" y="75142"/>
                  <a:pt x="36034" y="93306"/>
                  <a:pt x="29818" y="108848"/>
                </a:cubicBezTo>
                <a:cubicBezTo>
                  <a:pt x="27207" y="115378"/>
                  <a:pt x="20858" y="120066"/>
                  <a:pt x="18636" y="126738"/>
                </a:cubicBezTo>
                <a:cubicBezTo>
                  <a:pt x="17146" y="131211"/>
                  <a:pt x="8552" y="127877"/>
                  <a:pt x="5218" y="131211"/>
                </a:cubicBezTo>
                <a:cubicBezTo>
                  <a:pt x="3802" y="132627"/>
                  <a:pt x="8769" y="133081"/>
                  <a:pt x="10436" y="134192"/>
                </a:cubicBezTo>
                <a:cubicBezTo>
                  <a:pt x="13976" y="136551"/>
                  <a:pt x="18856" y="135683"/>
                  <a:pt x="23109" y="135683"/>
                </a:cubicBezTo>
                <a:cubicBezTo>
                  <a:pt x="30563" y="135683"/>
                  <a:pt x="35728" y="127536"/>
                  <a:pt x="40999" y="122265"/>
                </a:cubicBezTo>
                <a:cubicBezTo>
                  <a:pt x="42053" y="121211"/>
                  <a:pt x="44138" y="122931"/>
                  <a:pt x="45472" y="122265"/>
                </a:cubicBezTo>
                <a:cubicBezTo>
                  <a:pt x="54593" y="117707"/>
                  <a:pt x="61461" y="108853"/>
                  <a:pt x="66344" y="99902"/>
                </a:cubicBezTo>
                <a:cubicBezTo>
                  <a:pt x="68854" y="95301"/>
                  <a:pt x="67835" y="89490"/>
                  <a:pt x="67835" y="84248"/>
                </a:cubicBezTo>
                <a:cubicBezTo>
                  <a:pt x="67835" y="72009"/>
                  <a:pt x="66119" y="59794"/>
                  <a:pt x="64108" y="47722"/>
                </a:cubicBezTo>
                <a:cubicBezTo>
                  <a:pt x="63618" y="44781"/>
                  <a:pt x="65051" y="41606"/>
                  <a:pt x="64108" y="38777"/>
                </a:cubicBezTo>
                <a:cubicBezTo>
                  <a:pt x="62099" y="32753"/>
                  <a:pt x="56424" y="28401"/>
                  <a:pt x="54417" y="22377"/>
                </a:cubicBezTo>
                <a:cubicBezTo>
                  <a:pt x="53349" y="19171"/>
                  <a:pt x="48607" y="18804"/>
                  <a:pt x="46217" y="16414"/>
                </a:cubicBezTo>
                <a:cubicBezTo>
                  <a:pt x="39612" y="9809"/>
                  <a:pt x="30958" y="2996"/>
                  <a:pt x="21618" y="2996"/>
                </a:cubicBezTo>
                <a:cubicBezTo>
                  <a:pt x="17611" y="2996"/>
                  <a:pt x="9691" y="-2502"/>
                  <a:pt x="9691" y="1505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Google Shape;108;p3"/>
          <p:cNvSpPr txBox="1"/>
          <p:nvPr/>
        </p:nvSpPr>
        <p:spPr>
          <a:xfrm>
            <a:off x="7140875" y="5631350"/>
            <a:ext cx="44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Epithelization</a:t>
            </a:r>
            <a:endParaRPr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2070165" y="4153464"/>
            <a:ext cx="3601925" cy="1436575"/>
          </a:xfrm>
          <a:custGeom>
            <a:rect b="b" l="l" r="r" t="t"/>
            <a:pathLst>
              <a:path extrusionOk="0" h="57463" w="144077">
                <a:moveTo>
                  <a:pt x="29008" y="35874"/>
                </a:moveTo>
                <a:cubicBezTo>
                  <a:pt x="25032" y="35874"/>
                  <a:pt x="20938" y="34910"/>
                  <a:pt x="17081" y="35874"/>
                </a:cubicBezTo>
                <a:cubicBezTo>
                  <a:pt x="15021" y="36389"/>
                  <a:pt x="13132" y="38781"/>
                  <a:pt x="11118" y="38110"/>
                </a:cubicBezTo>
                <a:cubicBezTo>
                  <a:pt x="7834" y="37016"/>
                  <a:pt x="4711" y="33289"/>
                  <a:pt x="1427" y="34383"/>
                </a:cubicBezTo>
                <a:cubicBezTo>
                  <a:pt x="-240" y="34938"/>
                  <a:pt x="-222" y="38094"/>
                  <a:pt x="682" y="39601"/>
                </a:cubicBezTo>
                <a:cubicBezTo>
                  <a:pt x="5575" y="47756"/>
                  <a:pt x="18494" y="46287"/>
                  <a:pt x="27517" y="49292"/>
                </a:cubicBezTo>
                <a:cubicBezTo>
                  <a:pt x="43659" y="54668"/>
                  <a:pt x="62067" y="60635"/>
                  <a:pt x="78207" y="55255"/>
                </a:cubicBezTo>
                <a:cubicBezTo>
                  <a:pt x="80611" y="54454"/>
                  <a:pt x="83257" y="54565"/>
                  <a:pt x="85661" y="53764"/>
                </a:cubicBezTo>
                <a:cubicBezTo>
                  <a:pt x="88500" y="52819"/>
                  <a:pt x="89531" y="48747"/>
                  <a:pt x="92370" y="47801"/>
                </a:cubicBezTo>
                <a:cubicBezTo>
                  <a:pt x="95704" y="46690"/>
                  <a:pt x="99472" y="47422"/>
                  <a:pt x="102806" y="46310"/>
                </a:cubicBezTo>
                <a:cubicBezTo>
                  <a:pt x="104806" y="45643"/>
                  <a:pt x="105279" y="42504"/>
                  <a:pt x="107279" y="41837"/>
                </a:cubicBezTo>
                <a:cubicBezTo>
                  <a:pt x="114311" y="39492"/>
                  <a:pt x="123655" y="41861"/>
                  <a:pt x="128896" y="36619"/>
                </a:cubicBezTo>
                <a:cubicBezTo>
                  <a:pt x="133330" y="32184"/>
                  <a:pt x="135855" y="26184"/>
                  <a:pt x="139333" y="20965"/>
                </a:cubicBezTo>
                <a:cubicBezTo>
                  <a:pt x="140160" y="19725"/>
                  <a:pt x="138506" y="17733"/>
                  <a:pt x="139333" y="16493"/>
                </a:cubicBezTo>
                <a:cubicBezTo>
                  <a:pt x="141643" y="13027"/>
                  <a:pt x="146006" y="7510"/>
                  <a:pt x="143060" y="4566"/>
                </a:cubicBezTo>
                <a:cubicBezTo>
                  <a:pt x="141393" y="2900"/>
                  <a:pt x="138588" y="3074"/>
                  <a:pt x="136351" y="2329"/>
                </a:cubicBezTo>
                <a:cubicBezTo>
                  <a:pt x="133483" y="1374"/>
                  <a:pt x="129543" y="-1300"/>
                  <a:pt x="127406" y="838"/>
                </a:cubicBezTo>
                <a:cubicBezTo>
                  <a:pt x="125825" y="2420"/>
                  <a:pt x="128406" y="5547"/>
                  <a:pt x="127406" y="7547"/>
                </a:cubicBezTo>
                <a:cubicBezTo>
                  <a:pt x="124332" y="13694"/>
                  <a:pt x="118848" y="18341"/>
                  <a:pt x="113988" y="23201"/>
                </a:cubicBezTo>
                <a:cubicBezTo>
                  <a:pt x="111472" y="25717"/>
                  <a:pt x="111106" y="29710"/>
                  <a:pt x="109515" y="32892"/>
                </a:cubicBezTo>
                <a:cubicBezTo>
                  <a:pt x="107512" y="36898"/>
                  <a:pt x="102584" y="38930"/>
                  <a:pt x="98334" y="40346"/>
                </a:cubicBezTo>
                <a:cubicBezTo>
                  <a:pt x="79216" y="46716"/>
                  <a:pt x="57902" y="40217"/>
                  <a:pt x="37953" y="37365"/>
                </a:cubicBezTo>
                <a:cubicBezTo>
                  <a:pt x="32536" y="36591"/>
                  <a:pt x="25423" y="32750"/>
                  <a:pt x="21554" y="36619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427164711_0_14"/>
          <p:cNvSpPr txBox="1"/>
          <p:nvPr/>
        </p:nvSpPr>
        <p:spPr>
          <a:xfrm>
            <a:off x="1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Wound Img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c427164711_0_14"/>
          <p:cNvSpPr txBox="1"/>
          <p:nvPr/>
        </p:nvSpPr>
        <p:spPr>
          <a:xfrm>
            <a:off x="4117687" y="75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Mask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c427164711_0_14"/>
          <p:cNvSpPr txBox="1"/>
          <p:nvPr/>
        </p:nvSpPr>
        <p:spPr>
          <a:xfrm>
            <a:off x="8235377" y="0"/>
            <a:ext cx="39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Mask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gc427164711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750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c427164711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c427164711_0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5525" y="1450725"/>
            <a:ext cx="3956551" cy="395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c708b7001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0"/>
            <a:ext cx="6857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c708b7001b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0"/>
            <a:ext cx="68579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c708b7001b_0_3"/>
          <p:cNvSpPr txBox="1"/>
          <p:nvPr/>
        </p:nvSpPr>
        <p:spPr>
          <a:xfrm>
            <a:off x="9776300" y="620125"/>
            <a:ext cx="241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SD: Make the edges curvy to be like the wound 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c708b7001b_0_3"/>
          <p:cNvSpPr txBox="1"/>
          <p:nvPr/>
        </p:nvSpPr>
        <p:spPr>
          <a:xfrm>
            <a:off x="9776300" y="1314450"/>
            <a:ext cx="17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JX: Accepted</a:t>
            </a:r>
            <a:endParaRPr>
              <a:highlight>
                <a:schemeClr val="accent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c98cfba17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900" y="0"/>
            <a:ext cx="687621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c98cfba177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0"/>
            <a:ext cx="6858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2021-03-08T01:49:04Z</dcterms:created>
  <dc:creator>Jun Xiang Chew</dc:creator>
</cp:coreProperties>
</file>